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79" r:id="rId26"/>
    <p:sldId id="280" r:id="rId27"/>
    <p:sldId id="291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3721" autoAdjust="0"/>
  </p:normalViewPr>
  <p:slideViewPr>
    <p:cSldViewPr snapToGrid="0">
      <p:cViewPr varScale="1">
        <p:scale>
          <a:sx n="85" d="100"/>
          <a:sy n="85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8824F-0D23-44F1-AA13-1F4362A7C991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23D46-484A-4A4C-83BF-B202F934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2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9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9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80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05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89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4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9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23D46-484A-4A4C-83BF-B202F93444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FEBCAD-D8E8-4E9E-B5E9-BAF020186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57B719-64FB-4A27-9BE8-B0AA6DCE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77234D-D20F-4930-8EC1-44A2684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7143C85-D556-4CEB-8FFC-56C0A5AE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27D4BA-7BA5-439B-A2EB-8D59947B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50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15880B-8241-4B89-BB60-0189F4AD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F5A38D7-BB02-4C02-AE78-3316C907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BFACD0-2484-4EEF-B911-1A672C7D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F6B07D-DE8A-4F0A-A2F8-720F8278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54FC29-7D02-4EB8-93DF-9E92A57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50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8E1C647-2657-4897-B5EE-866C7972D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CF8F69C-39DD-487B-9BE0-5BF0D02B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77171F-7D98-4D53-AC80-BE4609BD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7FF7D3-A1C2-4F55-86E4-09961F8E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194E5A-0530-47E9-97AD-F3E92271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28F7E5-233A-47B3-AB82-774BB226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EF9B1D-4EDC-463C-80E5-2EAA353F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51186E-C75F-4322-87F5-119CA4D8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6BEE0D-A526-4F11-B550-235C8548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FE95FA-DD32-46CB-9A68-3AF96EE0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49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A954FC-5804-446D-AE36-7C5B59D2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D26801-2DE9-4C80-AD51-C2151F12E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30E5219-9E3E-46EA-8322-AB55B1CB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B83EDE-E3BE-41E2-8453-3D0E28F1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C11BD9-1093-4DF9-B96A-549D573B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74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AE0864-E3D3-4E71-B5D4-7FE39829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ECBB99-3E66-4B48-ACFF-462310632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FA1508-8D54-4C51-9AF8-89A11BFCD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8CCBB7D-BDF3-4A45-AEE7-A66F3F73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1B28D98-2E04-4086-B3AF-69EEDB6A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C9083B-6692-47DB-833B-73FC10CB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967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98470C-73E0-4DF6-A5EA-CE576BD2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B13F19-6663-4CDF-AF70-D9F8BC2CE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00DD85-9BBE-45B7-9F30-8C519CCB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09009FA-CD6B-423B-A3EE-51A953164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E271D81-CAAC-40BE-9817-1FD7E9B19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40B97BD-2489-43F6-8767-536F33AD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B11085-679D-4D5F-A412-27C3CD56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1BAEB70-70AB-4E4E-A37E-C0C426F5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71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6F9896-A01D-45CA-950B-7E1C52FA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C159911-315F-4C39-B4AF-B4A2DFA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749ECA-6E64-4EF3-ACAC-11775C8E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29D3EE6-EB65-47ED-87B4-13416C3F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356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3E298C2-CD5F-464A-8B6A-630D5C6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CC3194E-A245-4387-868E-FE09C73C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CDE0AD0-0B92-4D19-87EE-5593287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406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3AC900-14F8-4C24-8CED-293FCB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BAD66D-050C-41E7-A92E-F0310BE0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0BEDF81-B96A-4ED4-BE2C-899DD668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AA342CB-E904-4D76-82F7-86B1D450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FEC973-7327-49C0-A3E3-A1800ECB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930E7A-4721-43C4-9EB6-CF2BE798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1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EFF2AA-4767-4E92-8368-6390B886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DC85EE6-2A2B-43D8-BAFA-E13769C2A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1748BEB-D609-42B5-9FD4-5B1B5093D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074410-DE81-46F9-8D52-1358A90A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7B3AB7-F494-4E61-A0D1-F58EB4AF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B357E8-6874-498F-9DA5-A93B5481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51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B1B70A5-0E29-4573-B68E-BB4B9B90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0D1C9B2-6700-4D7F-A1C2-FE767172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D98F00C-19DD-4533-B058-15B513961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8B17-3E65-4779-AFBC-4CFBC49AA507}" type="datetimeFigureOut">
              <a:rPr lang="tr-TR" smtClean="0"/>
              <a:t>20.02.2021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73F2362-5E02-4AF0-9DE8-9B507B4A6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E5101B-0DA9-4C9E-872C-742DF9ABA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C0CE-C086-49EB-87AB-179C2B915F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17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5C62F69-91C0-444C-B9FA-55984D08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95965DA-88C2-49C9-9AEB-7FB976CA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DDEAC59-6418-4850-B6A4-4581A13AE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1"/>
            <a:ext cx="12190476" cy="6858231"/>
          </a:xfrm>
        </p:spPr>
      </p:pic>
    </p:spTree>
    <p:extLst>
      <p:ext uri="{BB962C8B-B14F-4D97-AF65-F5344CB8AC3E}">
        <p14:creationId xmlns:p14="http://schemas.microsoft.com/office/powerpoint/2010/main" val="23345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09FE494-A4D3-4969-A945-45563103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1597D01-3545-4592-AD57-70BE6A86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28EC10B-EB4A-4B2D-85C4-B1FC0D277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24A2B61-BAFF-474B-92B7-3783BB24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378A3E2-056B-4481-ABDA-56C709AE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8DFCB41-65BC-40EF-AF76-20D5AFCE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BD94414-3577-41F3-A8AB-200A8FF4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6A357FB-337E-4EAC-AAE6-0AF9EC836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F0AF4F-E22F-4CF4-A2AB-669338F8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E8CE819-BE3B-4369-A29E-6EB3241C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CB1A8AE-61FE-4BA8-9B98-D7B71978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9734" cy="70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CDA0364-88FE-495A-8308-352432BE5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A86D2D-911C-4D30-AC8E-BDB280090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AA4C55-65F6-422C-A405-4B069670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977B967-AC0D-4F15-8EEF-9E855EBF4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B272560-03D4-4126-986F-0F93BABF2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4014693-7AC5-47F4-BA85-A19344966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D8618C7-89F9-4E2E-861A-3503CEF5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91DD527-48EA-41F9-BE00-8A12220C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821E92-2D61-4E70-A658-73F7947A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FEA37F6-3429-49DA-838E-0248ACA98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D87544-0CD1-48D4-909F-DCFC8FBC1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13750</TotalTime>
  <Words>17</Words>
  <Application>Microsoft Office PowerPoint</Application>
  <PresentationFormat>Geniş ekran</PresentationFormat>
  <Paragraphs>17</Paragraphs>
  <Slides>36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Elif Morgil</dc:creator>
  <cp:lastModifiedBy>Emre ÇABUK</cp:lastModifiedBy>
  <cp:revision>72</cp:revision>
  <dcterms:created xsi:type="dcterms:W3CDTF">2021-02-06T23:04:58Z</dcterms:created>
  <dcterms:modified xsi:type="dcterms:W3CDTF">2021-02-20T15:55:55Z</dcterms:modified>
</cp:coreProperties>
</file>